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0" r:id="rId5"/>
    <p:sldId id="266" r:id="rId6"/>
    <p:sldId id="268" r:id="rId7"/>
    <p:sldId id="269" r:id="rId8"/>
    <p:sldId id="270" r:id="rId9"/>
    <p:sldId id="271" r:id="rId10"/>
    <p:sldId id="272" r:id="rId11"/>
    <p:sldId id="261" r:id="rId12"/>
    <p:sldId id="262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7B0B6-76A6-42FC-A8D2-10D22CB58AFD}" v="15" dt="2024-04-07T15:49:04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rsh Mishra" userId="e09e9830bb7c2dcd" providerId="LiveId" clId="{9937B0B6-76A6-42FC-A8D2-10D22CB58AFD}"/>
    <pc:docChg chg="undo custSel addSld delSld modSld">
      <pc:chgData name="Akarsh Mishra" userId="e09e9830bb7c2dcd" providerId="LiveId" clId="{9937B0B6-76A6-42FC-A8D2-10D22CB58AFD}" dt="2024-04-07T15:51:03.856" v="227" actId="47"/>
      <pc:docMkLst>
        <pc:docMk/>
      </pc:docMkLst>
      <pc:sldChg chg="modSp mod setBg">
        <pc:chgData name="Akarsh Mishra" userId="e09e9830bb7c2dcd" providerId="LiveId" clId="{9937B0B6-76A6-42FC-A8D2-10D22CB58AFD}" dt="2024-04-07T15:44:24.466" v="195" actId="113"/>
        <pc:sldMkLst>
          <pc:docMk/>
          <pc:sldMk cId="2498182168" sldId="262"/>
        </pc:sldMkLst>
        <pc:spChg chg="mod">
          <ac:chgData name="Akarsh Mishra" userId="e09e9830bb7c2dcd" providerId="LiveId" clId="{9937B0B6-76A6-42FC-A8D2-10D22CB58AFD}" dt="2024-04-07T15:44:24.466" v="195" actId="113"/>
          <ac:spMkLst>
            <pc:docMk/>
            <pc:sldMk cId="2498182168" sldId="262"/>
            <ac:spMk id="2" creationId="{5AD68ED6-F74A-5F1D-C163-73913F3E8536}"/>
          </ac:spMkLst>
        </pc:spChg>
        <pc:picChg chg="mod">
          <ac:chgData name="Akarsh Mishra" userId="e09e9830bb7c2dcd" providerId="LiveId" clId="{9937B0B6-76A6-42FC-A8D2-10D22CB58AFD}" dt="2024-04-07T15:44:19.149" v="194" actId="1076"/>
          <ac:picMkLst>
            <pc:docMk/>
            <pc:sldMk cId="2498182168" sldId="262"/>
            <ac:picMk id="4" creationId="{CA1DB79B-DE8D-A27F-5174-3567A5718AB1}"/>
          </ac:picMkLst>
        </pc:picChg>
      </pc:sldChg>
      <pc:sldChg chg="modSp del">
        <pc:chgData name="Akarsh Mishra" userId="e09e9830bb7c2dcd" providerId="LiveId" clId="{9937B0B6-76A6-42FC-A8D2-10D22CB58AFD}" dt="2024-04-07T15:51:03.856" v="227" actId="47"/>
        <pc:sldMkLst>
          <pc:docMk/>
          <pc:sldMk cId="3794192464" sldId="263"/>
        </pc:sldMkLst>
        <pc:picChg chg="mod">
          <ac:chgData name="Akarsh Mishra" userId="e09e9830bb7c2dcd" providerId="LiveId" clId="{9937B0B6-76A6-42FC-A8D2-10D22CB58AFD}" dt="2024-04-07T15:44:35.041" v="196" actId="1076"/>
          <ac:picMkLst>
            <pc:docMk/>
            <pc:sldMk cId="3794192464" sldId="263"/>
            <ac:picMk id="1026" creationId="{29D93C1C-80FE-1C88-EC71-7A9535FFC215}"/>
          </ac:picMkLst>
        </pc:picChg>
      </pc:sldChg>
      <pc:sldChg chg="addSp delSp modSp new mod modAnim">
        <pc:chgData name="Akarsh Mishra" userId="e09e9830bb7c2dcd" providerId="LiveId" clId="{9937B0B6-76A6-42FC-A8D2-10D22CB58AFD}" dt="2024-04-07T15:49:23.028" v="226" actId="14100"/>
        <pc:sldMkLst>
          <pc:docMk/>
          <pc:sldMk cId="3269171347" sldId="267"/>
        </pc:sldMkLst>
        <pc:spChg chg="del">
          <ac:chgData name="Akarsh Mishra" userId="e09e9830bb7c2dcd" providerId="LiveId" clId="{9937B0B6-76A6-42FC-A8D2-10D22CB58AFD}" dt="2024-04-07T15:46:42.315" v="198" actId="931"/>
          <ac:spMkLst>
            <pc:docMk/>
            <pc:sldMk cId="3269171347" sldId="267"/>
            <ac:spMk id="3" creationId="{C31020E0-EE17-BC49-C723-DD37FA7C69A9}"/>
          </ac:spMkLst>
        </pc:spChg>
        <pc:spChg chg="add mod">
          <ac:chgData name="Akarsh Mishra" userId="e09e9830bb7c2dcd" providerId="LiveId" clId="{9937B0B6-76A6-42FC-A8D2-10D22CB58AFD}" dt="2024-04-07T15:46:48.446" v="200" actId="478"/>
          <ac:spMkLst>
            <pc:docMk/>
            <pc:sldMk cId="3269171347" sldId="267"/>
            <ac:spMk id="9" creationId="{1A60CEAC-0F62-A879-5936-ECB3CE9D53D0}"/>
          </ac:spMkLst>
        </pc:spChg>
        <pc:spChg chg="add mod">
          <ac:chgData name="Akarsh Mishra" userId="e09e9830bb7c2dcd" providerId="LiveId" clId="{9937B0B6-76A6-42FC-A8D2-10D22CB58AFD}" dt="2024-04-07T15:49:23.028" v="226" actId="14100"/>
          <ac:spMkLst>
            <pc:docMk/>
            <pc:sldMk cId="3269171347" sldId="267"/>
            <ac:spMk id="12" creationId="{526AC931-E62A-ABDB-EF8B-0B70F6A88D75}"/>
          </ac:spMkLst>
        </pc:spChg>
        <pc:picChg chg="add del mod">
          <ac:chgData name="Akarsh Mishra" userId="e09e9830bb7c2dcd" providerId="LiveId" clId="{9937B0B6-76A6-42FC-A8D2-10D22CB58AFD}" dt="2024-04-07T15:46:48.446" v="200" actId="478"/>
          <ac:picMkLst>
            <pc:docMk/>
            <pc:sldMk cId="3269171347" sldId="267"/>
            <ac:picMk id="7" creationId="{391B505A-D078-6B71-0DAD-12BD457F66F0}"/>
          </ac:picMkLst>
        </pc:picChg>
        <pc:picChg chg="add mod">
          <ac:chgData name="Akarsh Mishra" userId="e09e9830bb7c2dcd" providerId="LiveId" clId="{9937B0B6-76A6-42FC-A8D2-10D22CB58AFD}" dt="2024-04-07T15:47:42.673" v="201" actId="931"/>
          <ac:picMkLst>
            <pc:docMk/>
            <pc:sldMk cId="3269171347" sldId="267"/>
            <ac:picMk id="11" creationId="{DF7DE6DE-8306-E0B3-907D-F8575FBAFC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6186A-67C9-0B76-7A01-622DEEB22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7A1F0-5733-AFB9-491A-6B8D40762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D7FF-692C-92EB-D455-83289CE7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67ED9-6F5D-5440-F8E9-E9B8152F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68BC-C8C6-2FE5-CE86-FF378637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81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8190-DF22-0D91-AD47-9FCD221B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CA2D8-A653-D1C2-785A-9B4F6AB9C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2C601-6038-B530-C256-96B3E9F4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6EC0E-3345-E388-FAD4-5F78C41AC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91F82-6504-0133-6349-64A65F83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57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9E80F-E062-EFF4-512F-0E262047B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87175-BC09-A55C-CADE-1498F1C2F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8C05C-4180-F70D-09F6-14C30FD5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3DEFE-FC60-B5C0-89C4-81860F2C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D9DB7-DB85-D193-CC08-2A04CD2F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33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9372-5310-70BD-10C7-B80DF792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00EFE-BE2C-887A-8883-F047A2E98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E9904-FD78-8DDF-5E4C-E0E3259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EB340-BEBD-18BF-71EA-C875BFFD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C7995-FA80-B4A5-6021-4C9949E1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86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2457-EAD4-B5AD-059B-F55B8BC5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3E608-07AA-1433-501E-B07CD5E7E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264B-7ADF-9B7F-7AD1-08B2FFAA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DD02F-C548-2DD5-8C8E-B9919374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A3A2D-72ED-6FDF-8AFB-16F4D3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82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4D0D-413F-D6AF-B685-77654EFD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0E8F-EBAA-7519-FBAB-250010B1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25EDE-A326-C3AB-5C8E-A94CA5D11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E6D9F-8410-A1C1-186F-145ACE58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28DA1-39AB-5C7A-645D-9BBFD2A4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29F6D-4429-E555-5020-93018655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22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0FD9-79E6-DFE0-1F06-3A192A73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11746-4F95-4F28-BE89-EE3067B2B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378D1-C717-BB17-FB69-8DFA1344D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3FC5A-075A-3BD4-354E-31589BB69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5D441-189A-4C10-5B1B-F67532565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9BDE3-E032-D618-63B5-7E01AB41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67EA9A-532A-6B27-C3A7-AC5C3E03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C5E72-A0C8-E4FC-BEAA-FB607842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77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8BB6-2C33-497E-74A4-69E84EAA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0CF88-0361-F6FC-DC92-F9963CC1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9E6BF-C7C9-1EA3-F90F-6C67A37D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323F3-6245-A9A4-F657-AAE588A7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73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4D21D-5377-D839-3C8F-D2363632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B5D8E-6515-A03A-99BA-4331B3E5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946D2-367D-3E43-CCF3-6CEF5E3F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12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C1CCF-D5D4-636F-55AF-BC969A03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6E90-A4BC-91BA-FAD1-2E31D82B4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714C9-5C45-52C9-559E-732B22E47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2BA89-4CC3-C562-D3CC-C1B22F0A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352CE-2DBC-545D-8C86-77C31770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F30BB-2ED5-097B-CAB9-96B81023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0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49DE-E009-3023-3A93-B511FFB5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81283-7514-8274-C6D8-346A1C165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1877D-14CD-4F29-72C0-C3BF79002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9BE38-3E5B-6E73-B68D-097E65729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0594F-3528-7124-62E5-819C4F31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8C43A-416F-51BA-F10A-8D23FD20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14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543AF-965E-3BAE-9587-BD7FB190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D2C18-22EE-0C10-6E0A-3CE91BF79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16B28-4294-3260-CC51-CC349DD94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9D88-DBA4-4C14-A72E-C51D8D45BF82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0CD4-2AD5-1595-38FB-44E2BDD95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928AD-09DE-AD19-26B3-9A501D9BF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4254B-3631-440A-850D-A988235EF2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30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0206F7-A49A-843B-5D80-B89E4F338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790"/>
            <a:ext cx="12192000" cy="5933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3870E-B011-E365-81CD-87694EA47554}"/>
              </a:ext>
            </a:extLst>
          </p:cNvPr>
          <p:cNvSpPr txBox="1"/>
          <p:nvPr/>
        </p:nvSpPr>
        <p:spPr>
          <a:xfrm>
            <a:off x="187036" y="0"/>
            <a:ext cx="12004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 Guidance Management System</a:t>
            </a:r>
            <a:endParaRPr lang="en-I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5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3CDAF-C4BB-A884-415C-B81B99A3DB5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916" y="1319515"/>
            <a:ext cx="9572263" cy="4467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71709-CC4F-D922-0425-2E3D538E6DE2}"/>
              </a:ext>
            </a:extLst>
          </p:cNvPr>
          <p:cNvSpPr txBox="1"/>
          <p:nvPr/>
        </p:nvSpPr>
        <p:spPr>
          <a:xfrm>
            <a:off x="1" y="19742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Gantt Chart(</a:t>
            </a:r>
            <a:r>
              <a:rPr lang="en-IN" sz="3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Proposed Time Duration</a:t>
            </a:r>
            <a:r>
              <a:rPr 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DB9E0-7D85-968C-55A9-4C725AC379B9}"/>
              </a:ext>
            </a:extLst>
          </p:cNvPr>
          <p:cNvSpPr txBox="1"/>
          <p:nvPr/>
        </p:nvSpPr>
        <p:spPr>
          <a:xfrm>
            <a:off x="852055" y="3969327"/>
            <a:ext cx="11170227" cy="271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468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76BE-45A1-D59F-4A32-6C1F8455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Outcome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FE34D-A660-92A3-DEE5-CECD4317A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Clarity and Direction</a:t>
            </a: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 Achievement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Opportunities</a:t>
            </a: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Development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Job Search Efficiency</a:t>
            </a: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Networking and Mentorship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Confidence and Empowerment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port Stickers - Free business Stickers">
            <a:extLst>
              <a:ext uri="{FF2B5EF4-FFF2-40B4-BE49-F238E27FC236}">
                <a16:creationId xmlns:a16="http://schemas.microsoft.com/office/drawing/2014/main" id="{827495D7-B315-14EE-4E74-FEF67EF4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1697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046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68ED6-F74A-5F1D-C163-73913F3E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3709B-B303-1267-0170-6DC69369C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Clarity and Direction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Achievement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Opportunities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Development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Job Search Efficiency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and Mentorship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and Empowerment</a:t>
            </a:r>
          </a:p>
        </p:txBody>
      </p:sp>
      <p:pic>
        <p:nvPicPr>
          <p:cNvPr id="4" name="Picture 2" descr="46,213 Conclusion Royalty-Free Photos and Stock Images ...">
            <a:extLst>
              <a:ext uri="{FF2B5EF4-FFF2-40B4-BE49-F238E27FC236}">
                <a16:creationId xmlns:a16="http://schemas.microsoft.com/office/drawing/2014/main" id="{CA1DB79B-DE8D-A27F-5174-3567A5718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" t="8921" r="-217" b="13719"/>
          <a:stretch/>
        </p:blipFill>
        <p:spPr bwMode="auto">
          <a:xfrm>
            <a:off x="6418933" y="681037"/>
            <a:ext cx="5340571" cy="4351338"/>
          </a:xfrm>
          <a:prstGeom prst="rect">
            <a:avLst/>
          </a:prstGeom>
          <a:pattFill prst="dkDnDiag">
            <a:fgClr>
              <a:schemeClr val="accent1"/>
            </a:fgClr>
            <a:bgClr>
              <a:schemeClr val="bg1"/>
            </a:bgClr>
          </a:pattFill>
          <a:effectLst>
            <a:glow rad="127000">
              <a:srgbClr val="00B0F0"/>
            </a:glow>
            <a:outerShdw dist="50800" dir="5400000" sx="130000" sy="130000" algn="ctr" rotWithShape="0">
              <a:srgbClr val="000000">
                <a:alpha val="0"/>
              </a:srgbClr>
            </a:outerShdw>
            <a:softEdge rad="0"/>
          </a:effectLst>
          <a:scene3d>
            <a:camera prst="orthographicFront"/>
            <a:lightRig rig="threePt" dir="t"/>
          </a:scene3d>
          <a:sp3d extrusionH="76200" contourW="12700" prstMaterial="softEdge">
            <a:extrusionClr>
              <a:schemeClr val="accent1"/>
            </a:extrusionClr>
            <a:contourClr>
              <a:srgbClr val="0070C0"/>
            </a:contourClr>
          </a:sp3d>
        </p:spPr>
      </p:pic>
    </p:spTree>
    <p:extLst>
      <p:ext uri="{BB962C8B-B14F-4D97-AF65-F5344CB8AC3E}">
        <p14:creationId xmlns:p14="http://schemas.microsoft.com/office/powerpoint/2010/main" val="2498182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EF3E-03C6-1A99-E04A-B888AB84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60CEAC-0F62-A879-5936-ECB3CE9D5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Video 10" title="Text Bubble">
            <a:hlinkClick r:id="" action="ppaction://media"/>
            <a:extLst>
              <a:ext uri="{FF2B5EF4-FFF2-40B4-BE49-F238E27FC236}">
                <a16:creationId xmlns:a16="http://schemas.microsoft.com/office/drawing/2014/main" id="{DF7DE6DE-8306-E0B3-907D-F8575FBAF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9496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6AC931-E62A-ABDB-EF8B-0B70F6A88D75}"/>
              </a:ext>
            </a:extLst>
          </p:cNvPr>
          <p:cNvSpPr txBox="1"/>
          <p:nvPr/>
        </p:nvSpPr>
        <p:spPr>
          <a:xfrm>
            <a:off x="4480560" y="215392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mic Sans MS" panose="030F0702030302020204" pitchFamily="66" charset="0"/>
              </a:rPr>
              <a:t>Thank you 😊</a:t>
            </a:r>
            <a:endParaRPr lang="en-IN" sz="5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17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 title="Hanging Lightbulbs">
            <a:hlinkClick r:id="" action="ppaction://media"/>
            <a:extLst>
              <a:ext uri="{FF2B5EF4-FFF2-40B4-BE49-F238E27FC236}">
                <a16:creationId xmlns:a16="http://schemas.microsoft.com/office/drawing/2014/main" id="{6D4F2D47-C1DF-40D1-3441-9B79D297D0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989" y="-3016"/>
            <a:ext cx="12215989" cy="6861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21B199-4BAB-E68D-9F88-0DB5B53D7494}"/>
              </a:ext>
            </a:extLst>
          </p:cNvPr>
          <p:cNvSpPr txBox="1"/>
          <p:nvPr/>
        </p:nvSpPr>
        <p:spPr>
          <a:xfrm>
            <a:off x="398584" y="3774831"/>
            <a:ext cx="5017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Supervisor</a:t>
            </a:r>
          </a:p>
          <a:p>
            <a:r>
              <a:rPr lang="en-US" sz="1800" b="1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Ms. Divya Singhal</a:t>
            </a:r>
          </a:p>
          <a:p>
            <a:endParaRPr lang="en-US" sz="1800" b="1" dirty="0">
              <a:highlight>
                <a:srgbClr val="C0C0C0"/>
              </a:highlight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r>
              <a:rPr lang="en-US" sz="1800" b="1" u="sng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Team Members </a:t>
            </a:r>
          </a:p>
          <a:p>
            <a:r>
              <a:rPr lang="en-US" sz="1800" b="1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Akarsh Mishra (Team Leader)</a:t>
            </a:r>
          </a:p>
          <a:p>
            <a:r>
              <a:rPr lang="en-US" sz="1800" b="1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Akanksha Mangal</a:t>
            </a:r>
          </a:p>
          <a:p>
            <a:r>
              <a:rPr lang="en-US" b="1" dirty="0">
                <a:highlight>
                  <a:srgbClr val="C0C0C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Group No. GB02</a:t>
            </a:r>
            <a:endParaRPr lang="en-US" sz="1800" b="1" dirty="0">
              <a:highlight>
                <a:srgbClr val="C0C0C0"/>
              </a:highlight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85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BE1B-F1A8-B633-9D58-6E382B85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pPr marL="0" indent="0">
              <a:buNone/>
            </a:pP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: </a:t>
            </a: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B76CB-2443-CA98-32B0-D14EE3F6BBB7}"/>
              </a:ext>
            </a:extLst>
          </p:cNvPr>
          <p:cNvSpPr txBox="1"/>
          <p:nvPr/>
        </p:nvSpPr>
        <p:spPr>
          <a:xfrm>
            <a:off x="245339" y="612844"/>
            <a:ext cx="6548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Graduation marks the end of college, leaving many students uncertain about their future.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Choosing a career path, especially in fields like Engineering, can be challenging due to the multitude of options.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crucial for students to assess their capabilities and identify their interests while in college to clarify their career goals.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idea: ML-based "Career Guidance System" to assist students, especially in their pre-final and final years, in determining suitable job roles based on their performance and evaluations.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A8C96-6666-4290-DEE9-FD4973E8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056" y="803289"/>
            <a:ext cx="5017283" cy="2625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6" name="AutoShape 2" descr="Idea - Laptop Sticker - Dot Badges">
            <a:extLst>
              <a:ext uri="{FF2B5EF4-FFF2-40B4-BE49-F238E27FC236}">
                <a16:creationId xmlns:a16="http://schemas.microsoft.com/office/drawing/2014/main" id="{CF06F24C-BB04-7583-A44E-A0BF745D64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BF76D-8140-D11C-5E8A-8AFAA3F84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41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4800" y="4282440"/>
            <a:ext cx="2575560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5468-174A-5C3C-5070-75B48C08B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337280" cy="996695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13AF5-32E1-E11F-0311-234B5FB42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1308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955C-A5A6-156F-74E9-10238CCC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 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9D1B7-882E-BD1C-9110-9EFBA97B8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7387" y="1885950"/>
            <a:ext cx="3810000" cy="3086100"/>
          </a:xfrm>
          <a:prstGeom prst="rect">
            <a:avLst/>
          </a:prstGeom>
        </p:spPr>
      </p:pic>
      <p:sp>
        <p:nvSpPr>
          <p:cNvPr id="7" name="AutoShape 4" descr="Hardware and Software Requirements - OpenBots">
            <a:extLst>
              <a:ext uri="{FF2B5EF4-FFF2-40B4-BE49-F238E27FC236}">
                <a16:creationId xmlns:a16="http://schemas.microsoft.com/office/drawing/2014/main" id="{9E924EFD-51E6-AB0A-C58A-B2C98C9C1B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63862-42AB-6200-7D4C-8B12BB5630F8}"/>
              </a:ext>
            </a:extLst>
          </p:cNvPr>
          <p:cNvSpPr txBox="1"/>
          <p:nvPr/>
        </p:nvSpPr>
        <p:spPr>
          <a:xfrm>
            <a:off x="401894" y="2015613"/>
            <a:ext cx="6096000" cy="279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Core i5 or equivalent</a:t>
            </a:r>
          </a:p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Minimum 8GB</a:t>
            </a:r>
          </a:p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SSD</a:t>
            </a:r>
          </a:p>
          <a:p>
            <a:pPr marL="734055" lvl="1" indent="-367027" algn="just">
              <a:lnSpc>
                <a:spcPts val="5507"/>
              </a:lnSpc>
              <a:buFont typeface="Arial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Interface: Gigabit Ethernet</a:t>
            </a:r>
          </a:p>
        </p:txBody>
      </p:sp>
    </p:spTree>
    <p:extLst>
      <p:ext uri="{BB962C8B-B14F-4D97-AF65-F5344CB8AC3E}">
        <p14:creationId xmlns:p14="http://schemas.microsoft.com/office/powerpoint/2010/main" val="327250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0135ED-0858-632D-077D-858E183A8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0983"/>
            <a:ext cx="12192000" cy="65960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87D35-9E76-67E0-E119-347666138925}"/>
              </a:ext>
            </a:extLst>
          </p:cNvPr>
          <p:cNvSpPr txBox="1"/>
          <p:nvPr/>
        </p:nvSpPr>
        <p:spPr>
          <a:xfrm>
            <a:off x="467591" y="904009"/>
            <a:ext cx="2919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8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FCA41E-B1C9-8354-38CF-B70E65BD2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2542"/>
            <a:ext cx="12192000" cy="66329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F5972-9F34-804F-CD3D-C78630A57AD4}"/>
              </a:ext>
            </a:extLst>
          </p:cNvPr>
          <p:cNvSpPr txBox="1"/>
          <p:nvPr/>
        </p:nvSpPr>
        <p:spPr>
          <a:xfrm>
            <a:off x="477982" y="987136"/>
            <a:ext cx="3169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06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62937-F7F1-1C97-DACB-97B705A57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14573"/>
            <a:ext cx="12192000" cy="52288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6DE15-157E-949C-2F55-2E5958A19A18}"/>
              </a:ext>
            </a:extLst>
          </p:cNvPr>
          <p:cNvSpPr txBox="1"/>
          <p:nvPr/>
        </p:nvSpPr>
        <p:spPr>
          <a:xfrm>
            <a:off x="561109" y="0"/>
            <a:ext cx="6089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View</a:t>
            </a:r>
            <a:endParaRPr lang="en-IN" sz="5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76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4709B-BD47-FC6B-D64F-90BB55F5A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5473"/>
            <a:ext cx="12192000" cy="6082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6CA70-5F3A-AA61-3E1A-1DA633CC890A}"/>
              </a:ext>
            </a:extLst>
          </p:cNvPr>
          <p:cNvSpPr txBox="1"/>
          <p:nvPr/>
        </p:nvSpPr>
        <p:spPr>
          <a:xfrm>
            <a:off x="103909" y="-147857"/>
            <a:ext cx="671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PHP</a:t>
            </a:r>
            <a:endParaRPr lang="en-IN" sz="5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06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194</Words>
  <Application>Microsoft Office PowerPoint</Application>
  <PresentationFormat>Widescreen</PresentationFormat>
  <Paragraphs>54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Comic Sans MS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Hardware Requirements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 Outcome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Akarsh Mishra</dc:creator>
  <cp:lastModifiedBy>Akarsh Mishra</cp:lastModifiedBy>
  <cp:revision>10</cp:revision>
  <dcterms:created xsi:type="dcterms:W3CDTF">2024-04-04T18:17:25Z</dcterms:created>
  <dcterms:modified xsi:type="dcterms:W3CDTF">2024-04-19T05:21:33Z</dcterms:modified>
</cp:coreProperties>
</file>